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66"/>
    <a:srgbClr val="33CCCC"/>
    <a:srgbClr val="8D2390"/>
    <a:srgbClr val="AB0521"/>
    <a:srgbClr val="1FA30D"/>
    <a:srgbClr val="FF6699"/>
    <a:srgbClr val="CCFF33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77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1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79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4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19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82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23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72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78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27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D1EB-B29F-4459-8BF6-7FBA584817E4}" type="datetimeFigureOut">
              <a:rPr lang="en-AU" smtClean="0"/>
              <a:t>27/12/2014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0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" y="149057"/>
            <a:ext cx="1107948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283802"/>
            <a:ext cx="11079479" cy="45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515" y="0"/>
            <a:ext cx="1097007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লক্ষণঃপাতা পোড়া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4" y="1872570"/>
            <a:ext cx="3810000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1872569"/>
            <a:ext cx="3346450" cy="261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14" y="5500914"/>
            <a:ext cx="10970079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পাতাগুলো পুড়ে ঝলসে যায়। বিভিন্ন প্রকার রোগজীবাণু ও খারাপ আবহাওয়ার কারনে এ রোগ হয়।</a:t>
            </a:r>
            <a:endParaRPr lang="en-AU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51200" y="3182256"/>
            <a:ext cx="1886857" cy="1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74857" y="3196771"/>
            <a:ext cx="2119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84800" y="2960914"/>
            <a:ext cx="1698171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পোড়া</a:t>
            </a:r>
            <a:endParaRPr lang="en-AU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515" y="0"/>
            <a:ext cx="1097007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লক্ষণঃপাতায় মোজাইক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5" y="1071657"/>
            <a:ext cx="4053114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1071657"/>
            <a:ext cx="3825422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868" y="2476892"/>
            <a:ext cx="2409371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endParaRPr lang="en-AU" sz="5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515" y="5169228"/>
            <a:ext cx="10970078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 যখন গাঢ় ও হালকা হলদে –সবুজ রং এর ছোপ দেখা যায় তখন এ লক্ষণকে মোজাইক বলা হয়।এটি ভাইরাসজনিত রোগের লক্ষণ।</a:t>
            </a:r>
            <a:endParaRPr lang="en-AU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515" y="0"/>
            <a:ext cx="1097007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লক্ষণঃ  ঢলে পড়া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75" y="1304346"/>
            <a:ext cx="5248957" cy="3936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053" y="5534561"/>
            <a:ext cx="10970078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ফসলের কান্ড ও শিকড় রোগে আক্রান্ত হলে ফসলের শাখাগুলো মাটির দিকে ঝুলে পড়ে।এই অবস্থাকে ঢলে পড়া বলে।</a:t>
            </a:r>
            <a:endParaRPr lang="en-AU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287" y="48126"/>
            <a:ext cx="1097007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6" y="1626731"/>
            <a:ext cx="3228782" cy="2421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6" y="4214614"/>
            <a:ext cx="3228782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8862" y="1626731"/>
            <a:ext cx="6107596" cy="501675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১।ভালো বা প্রত্যায়িত বীজ ব্যবহার করতে হবে।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২।পরিস্কার পরিচ্ছন্ন চাষাবাদ করতে হবে।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৩।আক্রান্ত গাছ তুলে মাটিতে পুঁতে ফেলতে হবে।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৪।আক্রমন বেশি হলে আক্রান্ত ক্ষেতে ঔষধ প্রয়োগ করতে হবে।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646" y="420914"/>
            <a:ext cx="1093763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AU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9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646" y="2150697"/>
            <a:ext cx="10937630" cy="46782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১।ফসলের রোগ কাকে বলে?</a:t>
            </a:r>
          </a:p>
          <a:p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২।নিচের ছবিটিতে কোন রোগের লক্ষণ প্রকাশ পায়।</a:t>
            </a:r>
          </a:p>
          <a:p>
            <a:endParaRPr lang="bn-BD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৩।ফসলের রোগ প্রতিকারের বিভিন্ন উপায় বর্ণনা কর।</a:t>
            </a:r>
          </a:p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9" y="3422861"/>
            <a:ext cx="2149173" cy="21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493" y="152400"/>
            <a:ext cx="1100796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AU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492" y="1733746"/>
            <a:ext cx="11007969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FF0000"/>
              </a:solidFill>
            </a:endParaRPr>
          </a:p>
          <a:p>
            <a:endParaRPr lang="bn-BD" sz="4400" dirty="0">
              <a:solidFill>
                <a:srgbClr val="FF0000"/>
              </a:solidFill>
            </a:endParaRPr>
          </a:p>
          <a:p>
            <a:endParaRPr lang="bn-BD" sz="4400" dirty="0" smtClean="0">
              <a:solidFill>
                <a:srgbClr val="FF0000"/>
              </a:solidFill>
            </a:endParaRPr>
          </a:p>
          <a:p>
            <a:r>
              <a:rPr lang="bn-BD" sz="3200" dirty="0" smtClean="0">
                <a:solidFill>
                  <a:srgbClr val="FF0000"/>
                </a:solidFill>
              </a:rPr>
              <a:t>*</a:t>
            </a:r>
            <a:r>
              <a:rPr lang="bn-BD" sz="1400" dirty="0" smtClean="0">
                <a:solidFill>
                  <a:srgbClr val="FF0000"/>
                </a:solidFill>
              </a:rPr>
              <a:t> </a:t>
            </a:r>
            <a:r>
              <a:rPr lang="bn-BD" sz="4400" dirty="0" smtClean="0">
                <a:solidFill>
                  <a:srgbClr val="FF0000"/>
                </a:solidFill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রোগের ক্ষতিকর দিকগুলো শিখে ও লিখে আনবে।</a:t>
            </a:r>
          </a:p>
          <a:p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776" y="0"/>
            <a:ext cx="10137209" cy="1569660"/>
          </a:xfrm>
          <a:prstGeom prst="rect">
            <a:avLst/>
          </a:prstGeom>
          <a:solidFill>
            <a:srgbClr val="CCCCF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7" y="1706620"/>
            <a:ext cx="10137208" cy="51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7017306"/>
            <a:chOff x="0" y="0"/>
            <a:chExt cx="12192000" cy="7017306"/>
          </a:xfrm>
          <a:solidFill>
            <a:srgbClr val="33CCCC"/>
          </a:solidFill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12192000" cy="70173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bn-BD" sz="6600" dirty="0" smtClean="0">
                <a:solidFill>
                  <a:srgbClr val="AB052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6600" dirty="0" smtClean="0">
                  <a:solidFill>
                    <a:srgbClr val="8D239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সোহরাব হোসেন</a:t>
              </a:r>
            </a:p>
            <a:p>
              <a:pPr algn="ctr"/>
              <a:r>
                <a:rPr lang="bn-BD" sz="4800" dirty="0" smtClean="0">
                  <a:solidFill>
                    <a:srgbClr val="8D239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BD" sz="5400" dirty="0" smtClean="0">
                  <a:solidFill>
                    <a:srgbClr val="8D239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 উচ্চ বিদ্যালয়</a:t>
              </a:r>
            </a:p>
            <a:p>
              <a:pPr algn="ctr"/>
              <a:r>
                <a:rPr lang="bn-BD" sz="5400" dirty="0" smtClean="0">
                  <a:solidFill>
                    <a:srgbClr val="8D239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পরশুরাম, ফেনী।</a:t>
              </a:r>
            </a:p>
            <a:p>
              <a:pPr algn="ctr"/>
              <a:endPara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AU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179" y="783771"/>
              <a:ext cx="1049791" cy="139972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711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endParaRPr lang="bn-BD" sz="8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অষ্টম</a:t>
            </a:r>
          </a:p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9" y="174812"/>
            <a:ext cx="8323385" cy="60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2" y="836748"/>
            <a:ext cx="7975964" cy="53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AU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333685"/>
            <a:ext cx="121920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BD" sz="9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রোগ ও তার প্রতিকার</a:t>
            </a:r>
            <a:endParaRPr lang="bn-BD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6114" y="0"/>
            <a:ext cx="12308113" cy="686341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শিক্ষার্থীরাঃ</a:t>
            </a:r>
          </a:p>
          <a:p>
            <a:endParaRPr lang="bn-BD" sz="7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১।ফসলের রোগ কি তা বলতে পারবে।</a:t>
            </a:r>
          </a:p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২।রোগাক্রান্ত ফসলের লক্ষণ বর্ণনা করতে পারবে।</a:t>
            </a:r>
          </a:p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৩।ফসলের রোগের প্রতিকার ব্যাখ্যা করতে পারবে।</a:t>
            </a:r>
          </a:p>
          <a:p>
            <a:endParaRPr lang="bn-BD" sz="4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9" y="1169176"/>
            <a:ext cx="3277139" cy="436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35" y="1169177"/>
            <a:ext cx="3239247" cy="4369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119" y="5835587"/>
            <a:ext cx="33261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গাছ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5235" y="5835587"/>
            <a:ext cx="323924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গাছ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119" y="76333"/>
            <a:ext cx="1168155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ফসলের রোগঃ</a:t>
            </a:r>
            <a:endParaRPr lang="en-AU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6871" y="1461109"/>
            <a:ext cx="4114800" cy="37856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রোগজীবানু অথবা প্রতিকূল পরিবেশের জন্য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যে অস্বাভাবিক অবস্থার সৃস্টি হয় তাকে ফসলের রোগ বলে।</a:t>
            </a:r>
            <a:endParaRPr lang="en-AU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184" y="0"/>
            <a:ext cx="1027527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লক্ষণঃ দাগ</a:t>
            </a:r>
            <a:endParaRPr lang="en-AU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3" y="3012831"/>
            <a:ext cx="2343639" cy="2890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70" y="1730386"/>
            <a:ext cx="3094891" cy="2760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" y="608733"/>
            <a:ext cx="2343639" cy="19595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291861" y="1331184"/>
            <a:ext cx="1488831" cy="6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15200" y="3433079"/>
            <a:ext cx="11019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780" y="4492128"/>
            <a:ext cx="1488831" cy="6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0692" y="1219199"/>
            <a:ext cx="139504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 দাগ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9992" y="3258945"/>
            <a:ext cx="139504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দাগ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0692" y="4313995"/>
            <a:ext cx="139504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 দাগ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9143" y="5163673"/>
            <a:ext cx="6906428" cy="138499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পাতায়,কান্ডে,ফলে বিভিন্ন রকমের  দাগ দেখা যায়।দাগের রং কালো,হালকা বাদামী,গাঢ় বাদামী ইত্যাদি রঙের হতে পারে।ফসলের এসব দাগ বিভিন্ন রোগের কারনে হয়।</a:t>
            </a:r>
            <a:endParaRPr lang="en-AU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281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TSS</cp:lastModifiedBy>
  <cp:revision>102</cp:revision>
  <dcterms:created xsi:type="dcterms:W3CDTF">2014-12-26T06:46:20Z</dcterms:created>
  <dcterms:modified xsi:type="dcterms:W3CDTF">2014-12-27T16:07:06Z</dcterms:modified>
</cp:coreProperties>
</file>